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71" r:id="rId5"/>
    <p:sldId id="273" r:id="rId6"/>
    <p:sldId id="276" r:id="rId7"/>
    <p:sldId id="274" r:id="rId8"/>
    <p:sldId id="275" r:id="rId9"/>
    <p:sldId id="258" r:id="rId10"/>
    <p:sldId id="270" r:id="rId11"/>
    <p:sldId id="277" r:id="rId12"/>
    <p:sldId id="259" r:id="rId13"/>
    <p:sldId id="261" r:id="rId14"/>
    <p:sldId id="262" r:id="rId15"/>
    <p:sldId id="263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205EF4-B0A1-4286-AE5C-61D579BD1846}" v="59" dt="2025-10-17T02:44:01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ashti Patel" userId="e08407a78355ce5b" providerId="LiveId" clId="{BC9F69A9-6422-447C-9AFB-DF582CA4F5AC}"/>
    <pc:docChg chg="undo custSel addSld delSld modSld sldOrd">
      <pc:chgData name="Srashti Patel" userId="e08407a78355ce5b" providerId="LiveId" clId="{BC9F69A9-6422-447C-9AFB-DF582CA4F5AC}" dt="2025-10-17T02:46:55.280" v="528" actId="113"/>
      <pc:docMkLst>
        <pc:docMk/>
      </pc:docMkLst>
      <pc:sldChg chg="addSp modSp mod">
        <pc:chgData name="Srashti Patel" userId="e08407a78355ce5b" providerId="LiveId" clId="{BC9F69A9-6422-447C-9AFB-DF582CA4F5AC}" dt="2025-10-17T02:46:34.873" v="526" actId="115"/>
        <pc:sldMkLst>
          <pc:docMk/>
          <pc:sldMk cId="2874841856" sldId="256"/>
        </pc:sldMkLst>
        <pc:spChg chg="mod">
          <ac:chgData name="Srashti Patel" userId="e08407a78355ce5b" providerId="LiveId" clId="{BC9F69A9-6422-447C-9AFB-DF582CA4F5AC}" dt="2025-10-17T02:46:34.873" v="526" actId="115"/>
          <ac:spMkLst>
            <pc:docMk/>
            <pc:sldMk cId="2874841856" sldId="256"/>
            <ac:spMk id="2" creationId="{6BB8A36A-1CE0-E1BE-2BA5-FDF5B40F831B}"/>
          </ac:spMkLst>
        </pc:spChg>
        <pc:picChg chg="add mod">
          <ac:chgData name="Srashti Patel" userId="e08407a78355ce5b" providerId="LiveId" clId="{BC9F69A9-6422-447C-9AFB-DF582CA4F5AC}" dt="2025-10-16T23:50:29.164" v="185" actId="1076"/>
          <ac:picMkLst>
            <pc:docMk/>
            <pc:sldMk cId="2874841856" sldId="256"/>
            <ac:picMk id="5" creationId="{DF8C1249-09D9-610F-BDCD-DFCF15CAE96A}"/>
          </ac:picMkLst>
        </pc:picChg>
      </pc:sldChg>
      <pc:sldChg chg="modSp mod">
        <pc:chgData name="Srashti Patel" userId="e08407a78355ce5b" providerId="LiveId" clId="{BC9F69A9-6422-447C-9AFB-DF582CA4F5AC}" dt="2025-10-17T02:46:55.280" v="528" actId="113"/>
        <pc:sldMkLst>
          <pc:docMk/>
          <pc:sldMk cId="1891878319" sldId="257"/>
        </pc:sldMkLst>
        <pc:spChg chg="mod">
          <ac:chgData name="Srashti Patel" userId="e08407a78355ce5b" providerId="LiveId" clId="{BC9F69A9-6422-447C-9AFB-DF582CA4F5AC}" dt="2025-10-17T02:46:55.280" v="528" actId="113"/>
          <ac:spMkLst>
            <pc:docMk/>
            <pc:sldMk cId="1891878319" sldId="257"/>
            <ac:spMk id="2" creationId="{30F80E4C-45A4-41E1-C0CF-5C18AB46BF90}"/>
          </ac:spMkLst>
        </pc:spChg>
        <pc:spChg chg="mod">
          <ac:chgData name="Srashti Patel" userId="e08407a78355ce5b" providerId="LiveId" clId="{BC9F69A9-6422-447C-9AFB-DF582CA4F5AC}" dt="2025-10-16T23:50:55.782" v="190" actId="27636"/>
          <ac:spMkLst>
            <pc:docMk/>
            <pc:sldMk cId="1891878319" sldId="257"/>
            <ac:spMk id="3" creationId="{ED1FFE1D-D089-2774-50C8-59978FDA4C38}"/>
          </ac:spMkLst>
        </pc:spChg>
      </pc:sldChg>
      <pc:sldChg chg="modSp mod">
        <pc:chgData name="Srashti Patel" userId="e08407a78355ce5b" providerId="LiveId" clId="{BC9F69A9-6422-447C-9AFB-DF582CA4F5AC}" dt="2025-10-17T01:54:33.378" v="436" actId="20577"/>
        <pc:sldMkLst>
          <pc:docMk/>
          <pc:sldMk cId="3132388529" sldId="258"/>
        </pc:sldMkLst>
        <pc:spChg chg="mod">
          <ac:chgData name="Srashti Patel" userId="e08407a78355ce5b" providerId="LiveId" clId="{BC9F69A9-6422-447C-9AFB-DF582CA4F5AC}" dt="2025-10-17T01:54:33.378" v="436" actId="20577"/>
          <ac:spMkLst>
            <pc:docMk/>
            <pc:sldMk cId="3132388529" sldId="258"/>
            <ac:spMk id="2" creationId="{0C3BDDD9-C804-8417-A704-B2A04C0D2F86}"/>
          </ac:spMkLst>
        </pc:spChg>
      </pc:sldChg>
      <pc:sldChg chg="addSp modSp mod">
        <pc:chgData name="Srashti Patel" userId="e08407a78355ce5b" providerId="LiveId" clId="{BC9F69A9-6422-447C-9AFB-DF582CA4F5AC}" dt="2025-10-17T02:45:23.791" v="521" actId="1076"/>
        <pc:sldMkLst>
          <pc:docMk/>
          <pc:sldMk cId="2905290850" sldId="259"/>
        </pc:sldMkLst>
        <pc:spChg chg="mod">
          <ac:chgData name="Srashti Patel" userId="e08407a78355ce5b" providerId="LiveId" clId="{BC9F69A9-6422-447C-9AFB-DF582CA4F5AC}" dt="2025-10-17T02:45:03.745" v="519" actId="115"/>
          <ac:spMkLst>
            <pc:docMk/>
            <pc:sldMk cId="2905290850" sldId="259"/>
            <ac:spMk id="2" creationId="{47B3E512-C359-C1EA-0690-A3CC6BE07CAE}"/>
          </ac:spMkLst>
        </pc:spChg>
        <pc:spChg chg="mod">
          <ac:chgData name="Srashti Patel" userId="e08407a78355ce5b" providerId="LiveId" clId="{BC9F69A9-6422-447C-9AFB-DF582CA4F5AC}" dt="2025-10-17T02:45:07.206" v="520" actId="5793"/>
          <ac:spMkLst>
            <pc:docMk/>
            <pc:sldMk cId="2905290850" sldId="259"/>
            <ac:spMk id="3" creationId="{04A46299-2694-1B96-3FB6-952C133FBC44}"/>
          </ac:spMkLst>
        </pc:spChg>
        <pc:spChg chg="add mod">
          <ac:chgData name="Srashti Patel" userId="e08407a78355ce5b" providerId="LiveId" clId="{BC9F69A9-6422-447C-9AFB-DF582CA4F5AC}" dt="2025-10-17T02:44:56.780" v="518" actId="115"/>
          <ac:spMkLst>
            <pc:docMk/>
            <pc:sldMk cId="2905290850" sldId="259"/>
            <ac:spMk id="4" creationId="{5024E412-ABDB-3901-5A88-82C532DFCA6C}"/>
          </ac:spMkLst>
        </pc:spChg>
        <pc:spChg chg="add mod">
          <ac:chgData name="Srashti Patel" userId="e08407a78355ce5b" providerId="LiveId" clId="{BC9F69A9-6422-447C-9AFB-DF582CA4F5AC}" dt="2025-10-17T02:45:23.791" v="521" actId="1076"/>
          <ac:spMkLst>
            <pc:docMk/>
            <pc:sldMk cId="2905290850" sldId="259"/>
            <ac:spMk id="5" creationId="{B627F586-9954-20BE-57ED-B6BA3A6DD224}"/>
          </ac:spMkLst>
        </pc:spChg>
      </pc:sldChg>
      <pc:sldChg chg="add del">
        <pc:chgData name="Srashti Patel" userId="e08407a78355ce5b" providerId="LiveId" clId="{BC9F69A9-6422-447C-9AFB-DF582CA4F5AC}" dt="2025-10-17T02:46:04.525" v="524" actId="2696"/>
        <pc:sldMkLst>
          <pc:docMk/>
          <pc:sldMk cId="3630405731" sldId="260"/>
        </pc:sldMkLst>
      </pc:sldChg>
      <pc:sldChg chg="modSp mod">
        <pc:chgData name="Srashti Patel" userId="e08407a78355ce5b" providerId="LiveId" clId="{BC9F69A9-6422-447C-9AFB-DF582CA4F5AC}" dt="2025-10-17T01:30:13.318" v="407" actId="27636"/>
        <pc:sldMkLst>
          <pc:docMk/>
          <pc:sldMk cId="4166539002" sldId="264"/>
        </pc:sldMkLst>
        <pc:spChg chg="mod">
          <ac:chgData name="Srashti Patel" userId="e08407a78355ce5b" providerId="LiveId" clId="{BC9F69A9-6422-447C-9AFB-DF582CA4F5AC}" dt="2025-10-17T01:30:13.318" v="407" actId="27636"/>
          <ac:spMkLst>
            <pc:docMk/>
            <pc:sldMk cId="4166539002" sldId="264"/>
            <ac:spMk id="2" creationId="{7A9D48C2-7E63-B1D1-4D21-01CD9957C7BE}"/>
          </ac:spMkLst>
        </pc:spChg>
        <pc:spChg chg="mod">
          <ac:chgData name="Srashti Patel" userId="e08407a78355ce5b" providerId="LiveId" clId="{BC9F69A9-6422-447C-9AFB-DF582CA4F5AC}" dt="2025-10-17T01:29:46.147" v="399" actId="122"/>
          <ac:spMkLst>
            <pc:docMk/>
            <pc:sldMk cId="4166539002" sldId="264"/>
            <ac:spMk id="3" creationId="{F969D516-42CF-0A02-8BF4-68BE0E4951C9}"/>
          </ac:spMkLst>
        </pc:spChg>
      </pc:sldChg>
      <pc:sldChg chg="del">
        <pc:chgData name="Srashti Patel" userId="e08407a78355ce5b" providerId="LiveId" clId="{BC9F69A9-6422-447C-9AFB-DF582CA4F5AC}" dt="2025-10-17T01:51:32.959" v="424" actId="2696"/>
        <pc:sldMkLst>
          <pc:docMk/>
          <pc:sldMk cId="575546072" sldId="265"/>
        </pc:sldMkLst>
      </pc:sldChg>
      <pc:sldChg chg="del">
        <pc:chgData name="Srashti Patel" userId="e08407a78355ce5b" providerId="LiveId" clId="{BC9F69A9-6422-447C-9AFB-DF582CA4F5AC}" dt="2025-10-17T01:51:41.104" v="426" actId="2696"/>
        <pc:sldMkLst>
          <pc:docMk/>
          <pc:sldMk cId="2051552362" sldId="266"/>
        </pc:sldMkLst>
      </pc:sldChg>
      <pc:sldChg chg="del">
        <pc:chgData name="Srashti Patel" userId="e08407a78355ce5b" providerId="LiveId" clId="{BC9F69A9-6422-447C-9AFB-DF582CA4F5AC}" dt="2025-10-17T01:51:43.693" v="427" actId="2696"/>
        <pc:sldMkLst>
          <pc:docMk/>
          <pc:sldMk cId="2396687358" sldId="267"/>
        </pc:sldMkLst>
      </pc:sldChg>
      <pc:sldChg chg="del">
        <pc:chgData name="Srashti Patel" userId="e08407a78355ce5b" providerId="LiveId" clId="{BC9F69A9-6422-447C-9AFB-DF582CA4F5AC}" dt="2025-10-17T01:51:38.226" v="425" actId="2696"/>
        <pc:sldMkLst>
          <pc:docMk/>
          <pc:sldMk cId="473210033" sldId="268"/>
        </pc:sldMkLst>
      </pc:sldChg>
      <pc:sldChg chg="addSp delSp modSp mod">
        <pc:chgData name="Srashti Patel" userId="e08407a78355ce5b" providerId="LiveId" clId="{BC9F69A9-6422-447C-9AFB-DF582CA4F5AC}" dt="2025-10-17T02:46:43.798" v="527" actId="115"/>
        <pc:sldMkLst>
          <pc:docMk/>
          <pc:sldMk cId="1130863677" sldId="269"/>
        </pc:sldMkLst>
        <pc:spChg chg="mod">
          <ac:chgData name="Srashti Patel" userId="e08407a78355ce5b" providerId="LiveId" clId="{BC9F69A9-6422-447C-9AFB-DF582CA4F5AC}" dt="2025-10-17T02:46:43.798" v="527" actId="115"/>
          <ac:spMkLst>
            <pc:docMk/>
            <pc:sldMk cId="1130863677" sldId="269"/>
            <ac:spMk id="2" creationId="{11BC14EB-428D-65E2-F4A2-C765771EA2C4}"/>
          </ac:spMkLst>
        </pc:spChg>
        <pc:picChg chg="add del mod">
          <ac:chgData name="Srashti Patel" userId="e08407a78355ce5b" providerId="LiveId" clId="{BC9F69A9-6422-447C-9AFB-DF582CA4F5AC}" dt="2025-10-17T01:52:39.292" v="429" actId="21"/>
          <ac:picMkLst>
            <pc:docMk/>
            <pc:sldMk cId="1130863677" sldId="269"/>
            <ac:picMk id="5" creationId="{EC418DF5-CD69-EA87-BA93-D1413F1A1507}"/>
          </ac:picMkLst>
        </pc:picChg>
        <pc:picChg chg="add mod">
          <ac:chgData name="Srashti Patel" userId="e08407a78355ce5b" providerId="LiveId" clId="{BC9F69A9-6422-447C-9AFB-DF582CA4F5AC}" dt="2025-10-17T01:53:07.908" v="433" actId="1076"/>
          <ac:picMkLst>
            <pc:docMk/>
            <pc:sldMk cId="1130863677" sldId="269"/>
            <ac:picMk id="7" creationId="{9110D78B-5AFF-5D6E-CF69-711F6F8EBD1E}"/>
          </ac:picMkLst>
        </pc:picChg>
      </pc:sldChg>
      <pc:sldChg chg="addSp delSp modSp new mod">
        <pc:chgData name="Srashti Patel" userId="e08407a78355ce5b" providerId="LiveId" clId="{BC9F69A9-6422-447C-9AFB-DF582CA4F5AC}" dt="2025-10-16T23:38:08.878" v="72" actId="20577"/>
        <pc:sldMkLst>
          <pc:docMk/>
          <pc:sldMk cId="4267277380" sldId="270"/>
        </pc:sldMkLst>
        <pc:spChg chg="mod">
          <ac:chgData name="Srashti Patel" userId="e08407a78355ce5b" providerId="LiveId" clId="{BC9F69A9-6422-447C-9AFB-DF582CA4F5AC}" dt="2025-10-16T23:34:20.395" v="29" actId="14100"/>
          <ac:spMkLst>
            <pc:docMk/>
            <pc:sldMk cId="4267277380" sldId="270"/>
            <ac:spMk id="2" creationId="{0019FBD3-6390-B54D-C33A-D7CC04088937}"/>
          </ac:spMkLst>
        </pc:spChg>
        <pc:spChg chg="del">
          <ac:chgData name="Srashti Patel" userId="e08407a78355ce5b" providerId="LiveId" clId="{BC9F69A9-6422-447C-9AFB-DF582CA4F5AC}" dt="2025-10-16T23:23:04.183" v="1" actId="931"/>
          <ac:spMkLst>
            <pc:docMk/>
            <pc:sldMk cId="4267277380" sldId="270"/>
            <ac:spMk id="3" creationId="{5F17735B-E8A7-D208-B940-2CB077F7A055}"/>
          </ac:spMkLst>
        </pc:spChg>
        <pc:spChg chg="add mod">
          <ac:chgData name="Srashti Patel" userId="e08407a78355ce5b" providerId="LiveId" clId="{BC9F69A9-6422-447C-9AFB-DF582CA4F5AC}" dt="2025-10-16T23:38:08.878" v="72" actId="20577"/>
          <ac:spMkLst>
            <pc:docMk/>
            <pc:sldMk cId="4267277380" sldId="270"/>
            <ac:spMk id="6" creationId="{D92A4797-B43E-D288-FAD8-4309A3FFD4B0}"/>
          </ac:spMkLst>
        </pc:spChg>
        <pc:spChg chg="add mod">
          <ac:chgData name="Srashti Patel" userId="e08407a78355ce5b" providerId="LiveId" clId="{BC9F69A9-6422-447C-9AFB-DF582CA4F5AC}" dt="2025-10-16T23:36:29.660" v="42" actId="20577"/>
          <ac:spMkLst>
            <pc:docMk/>
            <pc:sldMk cId="4267277380" sldId="270"/>
            <ac:spMk id="7" creationId="{D86E2420-302F-0284-238D-2B96AB28EE65}"/>
          </ac:spMkLst>
        </pc:spChg>
        <pc:spChg chg="add">
          <ac:chgData name="Srashti Patel" userId="e08407a78355ce5b" providerId="LiveId" clId="{BC9F69A9-6422-447C-9AFB-DF582CA4F5AC}" dt="2025-10-16T23:36:59.709" v="43"/>
          <ac:spMkLst>
            <pc:docMk/>
            <pc:sldMk cId="4267277380" sldId="270"/>
            <ac:spMk id="8" creationId="{958DC5BC-6B75-C083-CB71-18449D0418F8}"/>
          </ac:spMkLst>
        </pc:spChg>
        <pc:spChg chg="add mod">
          <ac:chgData name="Srashti Patel" userId="e08407a78355ce5b" providerId="LiveId" clId="{BC9F69A9-6422-447C-9AFB-DF582CA4F5AC}" dt="2025-10-16T23:37:15.835" v="45"/>
          <ac:spMkLst>
            <pc:docMk/>
            <pc:sldMk cId="4267277380" sldId="270"/>
            <ac:spMk id="9" creationId="{34BDC50F-E298-2A8D-67F0-4154AD6405C7}"/>
          </ac:spMkLst>
        </pc:spChg>
        <pc:picChg chg="add mod">
          <ac:chgData name="Srashti Patel" userId="e08407a78355ce5b" providerId="LiveId" clId="{BC9F69A9-6422-447C-9AFB-DF582CA4F5AC}" dt="2025-10-16T23:34:55.128" v="30" actId="1076"/>
          <ac:picMkLst>
            <pc:docMk/>
            <pc:sldMk cId="4267277380" sldId="270"/>
            <ac:picMk id="5" creationId="{0ECB1407-E077-5A5F-F184-94E8D7BFAC23}"/>
          </ac:picMkLst>
        </pc:picChg>
      </pc:sldChg>
      <pc:sldChg chg="addSp delSp modSp new mod ord">
        <pc:chgData name="Srashti Patel" userId="e08407a78355ce5b" providerId="LiveId" clId="{BC9F69A9-6422-447C-9AFB-DF582CA4F5AC}" dt="2025-10-17T02:46:24.901" v="525" actId="115"/>
        <pc:sldMkLst>
          <pc:docMk/>
          <pc:sldMk cId="418867135" sldId="271"/>
        </pc:sldMkLst>
        <pc:spChg chg="mod">
          <ac:chgData name="Srashti Patel" userId="e08407a78355ce5b" providerId="LiveId" clId="{BC9F69A9-6422-447C-9AFB-DF582CA4F5AC}" dt="2025-10-17T02:46:24.901" v="525" actId="115"/>
          <ac:spMkLst>
            <pc:docMk/>
            <pc:sldMk cId="418867135" sldId="271"/>
            <ac:spMk id="2" creationId="{8030ADA3-32BA-36D2-63F2-F3D34B846944}"/>
          </ac:spMkLst>
        </pc:spChg>
        <pc:spChg chg="del">
          <ac:chgData name="Srashti Patel" userId="e08407a78355ce5b" providerId="LiveId" clId="{BC9F69A9-6422-447C-9AFB-DF582CA4F5AC}" dt="2025-10-16T23:40:46.443" v="74"/>
          <ac:spMkLst>
            <pc:docMk/>
            <pc:sldMk cId="418867135" sldId="271"/>
            <ac:spMk id="3" creationId="{DD72686A-88D6-6F88-0EAF-33326ADAB683}"/>
          </ac:spMkLst>
        </pc:spChg>
        <pc:spChg chg="add mod">
          <ac:chgData name="Srashti Patel" userId="e08407a78355ce5b" providerId="LiveId" clId="{BC9F69A9-6422-447C-9AFB-DF582CA4F5AC}" dt="2025-10-16T23:48:20.808" v="182" actId="255"/>
          <ac:spMkLst>
            <pc:docMk/>
            <pc:sldMk cId="418867135" sldId="271"/>
            <ac:spMk id="4" creationId="{CA3A6F13-FFB0-C5E1-08A6-DF76F5540D6C}"/>
          </ac:spMkLst>
        </pc:spChg>
        <pc:picChg chg="add del mod">
          <ac:chgData name="Srashti Patel" userId="e08407a78355ce5b" providerId="LiveId" clId="{BC9F69A9-6422-447C-9AFB-DF582CA4F5AC}" dt="2025-10-16T23:46:53.337" v="179" actId="21"/>
          <ac:picMkLst>
            <pc:docMk/>
            <pc:sldMk cId="418867135" sldId="271"/>
            <ac:picMk id="6" creationId="{5F22F18A-7DA1-F1FB-0C37-655C7B185404}"/>
          </ac:picMkLst>
        </pc:picChg>
      </pc:sldChg>
      <pc:sldChg chg="addSp delSp modSp new del mod">
        <pc:chgData name="Srashti Patel" userId="e08407a78355ce5b" providerId="LiveId" clId="{BC9F69A9-6422-447C-9AFB-DF582CA4F5AC}" dt="2025-10-17T02:38:55.084" v="490" actId="2696"/>
        <pc:sldMkLst>
          <pc:docMk/>
          <pc:sldMk cId="2590001019" sldId="272"/>
        </pc:sldMkLst>
        <pc:spChg chg="del">
          <ac:chgData name="Srashti Patel" userId="e08407a78355ce5b" providerId="LiveId" clId="{BC9F69A9-6422-447C-9AFB-DF582CA4F5AC}" dt="2025-10-16T23:54:32.622" v="194" actId="931"/>
          <ac:spMkLst>
            <pc:docMk/>
            <pc:sldMk cId="2590001019" sldId="272"/>
            <ac:spMk id="3" creationId="{E94412E3-6EE2-1F1E-2E88-5574FAE3CA7B}"/>
          </ac:spMkLst>
        </pc:spChg>
        <pc:spChg chg="add del mod">
          <ac:chgData name="Srashti Patel" userId="e08407a78355ce5b" providerId="LiveId" clId="{BC9F69A9-6422-447C-9AFB-DF582CA4F5AC}" dt="2025-10-17T00:14:35.120" v="207" actId="931"/>
          <ac:spMkLst>
            <pc:docMk/>
            <pc:sldMk cId="2590001019" sldId="272"/>
            <ac:spMk id="7" creationId="{9C007E74-C0BD-4C6A-DDBD-FB715FC64606}"/>
          </ac:spMkLst>
        </pc:spChg>
        <pc:picChg chg="add del mod">
          <ac:chgData name="Srashti Patel" userId="e08407a78355ce5b" providerId="LiveId" clId="{BC9F69A9-6422-447C-9AFB-DF582CA4F5AC}" dt="2025-10-17T00:14:24.628" v="206" actId="21"/>
          <ac:picMkLst>
            <pc:docMk/>
            <pc:sldMk cId="2590001019" sldId="272"/>
            <ac:picMk id="5" creationId="{82EAAC21-3B81-C053-54C1-7CFA6BAA9E2B}"/>
          </ac:picMkLst>
        </pc:picChg>
        <pc:picChg chg="add mod">
          <ac:chgData name="Srashti Patel" userId="e08407a78355ce5b" providerId="LiveId" clId="{BC9F69A9-6422-447C-9AFB-DF582CA4F5AC}" dt="2025-10-17T00:19:51.411" v="215" actId="1076"/>
          <ac:picMkLst>
            <pc:docMk/>
            <pc:sldMk cId="2590001019" sldId="272"/>
            <ac:picMk id="9" creationId="{B32673D3-6716-F278-6FB2-D1D0D4061498}"/>
          </ac:picMkLst>
        </pc:picChg>
      </pc:sldChg>
      <pc:sldChg chg="addSp delSp modSp new mod">
        <pc:chgData name="Srashti Patel" userId="e08407a78355ce5b" providerId="LiveId" clId="{BC9F69A9-6422-447C-9AFB-DF582CA4F5AC}" dt="2025-10-17T00:26:44.540" v="231" actId="1076"/>
        <pc:sldMkLst>
          <pc:docMk/>
          <pc:sldMk cId="4014332202" sldId="273"/>
        </pc:sldMkLst>
        <pc:spChg chg="del">
          <ac:chgData name="Srashti Patel" userId="e08407a78355ce5b" providerId="LiveId" clId="{BC9F69A9-6422-447C-9AFB-DF582CA4F5AC}" dt="2025-10-17T00:25:44.827" v="219" actId="931"/>
          <ac:spMkLst>
            <pc:docMk/>
            <pc:sldMk cId="4014332202" sldId="273"/>
            <ac:spMk id="3" creationId="{D2DF9C7F-5C01-1844-B0FC-B55806802D93}"/>
          </ac:spMkLst>
        </pc:spChg>
        <pc:picChg chg="add mod">
          <ac:chgData name="Srashti Patel" userId="e08407a78355ce5b" providerId="LiveId" clId="{BC9F69A9-6422-447C-9AFB-DF582CA4F5AC}" dt="2025-10-17T00:26:06.660" v="226" actId="1076"/>
          <ac:picMkLst>
            <pc:docMk/>
            <pc:sldMk cId="4014332202" sldId="273"/>
            <ac:picMk id="5" creationId="{0317CACB-7EE5-9FD6-8641-6FFE2BF84545}"/>
          </ac:picMkLst>
        </pc:picChg>
        <pc:picChg chg="add mod">
          <ac:chgData name="Srashti Patel" userId="e08407a78355ce5b" providerId="LiveId" clId="{BC9F69A9-6422-447C-9AFB-DF582CA4F5AC}" dt="2025-10-17T00:26:44.540" v="231" actId="1076"/>
          <ac:picMkLst>
            <pc:docMk/>
            <pc:sldMk cId="4014332202" sldId="273"/>
            <ac:picMk id="7" creationId="{4DFF6187-C949-D7CB-A087-7913C3E02A13}"/>
          </ac:picMkLst>
        </pc:picChg>
      </pc:sldChg>
      <pc:sldChg chg="addSp delSp modSp new mod">
        <pc:chgData name="Srashti Patel" userId="e08407a78355ce5b" providerId="LiveId" clId="{BC9F69A9-6422-447C-9AFB-DF582CA4F5AC}" dt="2025-10-17T00:44:38.112" v="298" actId="20577"/>
        <pc:sldMkLst>
          <pc:docMk/>
          <pc:sldMk cId="1713675057" sldId="274"/>
        </pc:sldMkLst>
        <pc:spChg chg="mod">
          <ac:chgData name="Srashti Patel" userId="e08407a78355ce5b" providerId="LiveId" clId="{BC9F69A9-6422-447C-9AFB-DF582CA4F5AC}" dt="2025-10-17T00:31:52.060" v="233"/>
          <ac:spMkLst>
            <pc:docMk/>
            <pc:sldMk cId="1713675057" sldId="274"/>
            <ac:spMk id="2" creationId="{F7A40297-85F6-96DA-F59C-A8D9D3BAFAF4}"/>
          </ac:spMkLst>
        </pc:spChg>
        <pc:spChg chg="mod">
          <ac:chgData name="Srashti Patel" userId="e08407a78355ce5b" providerId="LiveId" clId="{BC9F69A9-6422-447C-9AFB-DF582CA4F5AC}" dt="2025-10-17T00:37:17.511" v="263" actId="1076"/>
          <ac:spMkLst>
            <pc:docMk/>
            <pc:sldMk cId="1713675057" sldId="274"/>
            <ac:spMk id="3" creationId="{B45B57B1-DA1C-C472-AAAD-F486F2194976}"/>
          </ac:spMkLst>
        </pc:spChg>
        <pc:spChg chg="add mod">
          <ac:chgData name="Srashti Patel" userId="e08407a78355ce5b" providerId="LiveId" clId="{BC9F69A9-6422-447C-9AFB-DF582CA4F5AC}" dt="2025-10-17T00:37:10.303" v="262" actId="1076"/>
          <ac:spMkLst>
            <pc:docMk/>
            <pc:sldMk cId="1713675057" sldId="274"/>
            <ac:spMk id="4" creationId="{6BA68DE5-38DD-E1BA-2BB2-C9429C90DDBF}"/>
          </ac:spMkLst>
        </pc:spChg>
        <pc:spChg chg="add del mod">
          <ac:chgData name="Srashti Patel" userId="e08407a78355ce5b" providerId="LiveId" clId="{BC9F69A9-6422-447C-9AFB-DF582CA4F5AC}" dt="2025-10-17T00:37:00.554" v="261"/>
          <ac:spMkLst>
            <pc:docMk/>
            <pc:sldMk cId="1713675057" sldId="274"/>
            <ac:spMk id="5" creationId="{A5C5A1D7-DA00-29DC-D42E-B5A040A7756F}"/>
          </ac:spMkLst>
        </pc:spChg>
        <pc:spChg chg="add mod">
          <ac:chgData name="Srashti Patel" userId="e08407a78355ce5b" providerId="LiveId" clId="{BC9F69A9-6422-447C-9AFB-DF582CA4F5AC}" dt="2025-10-17T00:38:48.490" v="273" actId="20577"/>
          <ac:spMkLst>
            <pc:docMk/>
            <pc:sldMk cId="1713675057" sldId="274"/>
            <ac:spMk id="7" creationId="{55A5020F-00D6-B3AF-54E7-69B73851384F}"/>
          </ac:spMkLst>
        </pc:spChg>
        <pc:spChg chg="add del mod">
          <ac:chgData name="Srashti Patel" userId="e08407a78355ce5b" providerId="LiveId" clId="{BC9F69A9-6422-447C-9AFB-DF582CA4F5AC}" dt="2025-10-17T00:44:10.311" v="296"/>
          <ac:spMkLst>
            <pc:docMk/>
            <pc:sldMk cId="1713675057" sldId="274"/>
            <ac:spMk id="22" creationId="{45EC922B-6B07-F8F4-5D3D-57827A7606CB}"/>
          </ac:spMkLst>
        </pc:spChg>
        <pc:graphicFrameChg chg="add mod modGraphic">
          <ac:chgData name="Srashti Patel" userId="e08407a78355ce5b" providerId="LiveId" clId="{BC9F69A9-6422-447C-9AFB-DF582CA4F5AC}" dt="2025-10-17T00:44:38.112" v="298" actId="20577"/>
          <ac:graphicFrameMkLst>
            <pc:docMk/>
            <pc:sldMk cId="1713675057" sldId="274"/>
            <ac:graphicFrameMk id="6" creationId="{8A9D8E4A-D997-6C62-8598-AA58042768E4}"/>
          </ac:graphicFrameMkLst>
        </pc:graphicFrameChg>
        <pc:cxnChg chg="add mod">
          <ac:chgData name="Srashti Patel" userId="e08407a78355ce5b" providerId="LiveId" clId="{BC9F69A9-6422-447C-9AFB-DF582CA4F5AC}" dt="2025-10-17T00:40:35.756" v="279" actId="13822"/>
          <ac:cxnSpMkLst>
            <pc:docMk/>
            <pc:sldMk cId="1713675057" sldId="274"/>
            <ac:cxnSpMk id="9" creationId="{EF655406-65FE-8F38-0ED2-3913536250F9}"/>
          </ac:cxnSpMkLst>
        </pc:cxnChg>
        <pc:cxnChg chg="add">
          <ac:chgData name="Srashti Patel" userId="e08407a78355ce5b" providerId="LiveId" clId="{BC9F69A9-6422-447C-9AFB-DF582CA4F5AC}" dt="2025-10-17T00:39:55.983" v="275" actId="11529"/>
          <ac:cxnSpMkLst>
            <pc:docMk/>
            <pc:sldMk cId="1713675057" sldId="274"/>
            <ac:cxnSpMk id="11" creationId="{EBCE1CD2-8F35-3D80-6C8A-143F16240ABC}"/>
          </ac:cxnSpMkLst>
        </pc:cxnChg>
        <pc:cxnChg chg="add mod">
          <ac:chgData name="Srashti Patel" userId="e08407a78355ce5b" providerId="LiveId" clId="{BC9F69A9-6422-447C-9AFB-DF582CA4F5AC}" dt="2025-10-17T00:41:01.188" v="281" actId="14100"/>
          <ac:cxnSpMkLst>
            <pc:docMk/>
            <pc:sldMk cId="1713675057" sldId="274"/>
            <ac:cxnSpMk id="16" creationId="{824AEA3E-25A1-B4C0-B5D2-D6DF08C3F489}"/>
          </ac:cxnSpMkLst>
        </pc:cxnChg>
        <pc:cxnChg chg="add">
          <ac:chgData name="Srashti Patel" userId="e08407a78355ce5b" providerId="LiveId" clId="{BC9F69A9-6422-447C-9AFB-DF582CA4F5AC}" dt="2025-10-17T00:41:26.345" v="282" actId="11529"/>
          <ac:cxnSpMkLst>
            <pc:docMk/>
            <pc:sldMk cId="1713675057" sldId="274"/>
            <ac:cxnSpMk id="19" creationId="{7350FF9B-BCB0-A8E9-8EED-8A4A7CCE7439}"/>
          </ac:cxnSpMkLst>
        </pc:cxnChg>
        <pc:cxnChg chg="add">
          <ac:chgData name="Srashti Patel" userId="e08407a78355ce5b" providerId="LiveId" clId="{BC9F69A9-6422-447C-9AFB-DF582CA4F5AC}" dt="2025-10-17T00:41:52.095" v="283" actId="11529"/>
          <ac:cxnSpMkLst>
            <pc:docMk/>
            <pc:sldMk cId="1713675057" sldId="274"/>
            <ac:cxnSpMk id="21" creationId="{373E6A2F-C359-3398-3289-82F4036C28D7}"/>
          </ac:cxnSpMkLst>
        </pc:cxnChg>
      </pc:sldChg>
      <pc:sldChg chg="addSp delSp modSp new mod">
        <pc:chgData name="Srashti Patel" userId="e08407a78355ce5b" providerId="LiveId" clId="{BC9F69A9-6422-447C-9AFB-DF582CA4F5AC}" dt="2025-10-17T00:48:37.793" v="318" actId="14100"/>
        <pc:sldMkLst>
          <pc:docMk/>
          <pc:sldMk cId="776151645" sldId="275"/>
        </pc:sldMkLst>
        <pc:spChg chg="del">
          <ac:chgData name="Srashti Patel" userId="e08407a78355ce5b" providerId="LiveId" clId="{BC9F69A9-6422-447C-9AFB-DF582CA4F5AC}" dt="2025-10-17T00:46:35.855" v="300" actId="931"/>
          <ac:spMkLst>
            <pc:docMk/>
            <pc:sldMk cId="776151645" sldId="275"/>
            <ac:spMk id="3" creationId="{CE886591-5027-09B6-043D-3145263DAAED}"/>
          </ac:spMkLst>
        </pc:spChg>
        <pc:picChg chg="add mod">
          <ac:chgData name="Srashti Patel" userId="e08407a78355ce5b" providerId="LiveId" clId="{BC9F69A9-6422-447C-9AFB-DF582CA4F5AC}" dt="2025-10-17T00:48:37.793" v="318" actId="14100"/>
          <ac:picMkLst>
            <pc:docMk/>
            <pc:sldMk cId="776151645" sldId="275"/>
            <ac:picMk id="5" creationId="{1B7253F9-97C0-5387-85D1-EFCEDFAB0503}"/>
          </ac:picMkLst>
        </pc:picChg>
        <pc:picChg chg="add mod">
          <ac:chgData name="Srashti Patel" userId="e08407a78355ce5b" providerId="LiveId" clId="{BC9F69A9-6422-447C-9AFB-DF582CA4F5AC}" dt="2025-10-17T00:48:11.618" v="312" actId="14100"/>
          <ac:picMkLst>
            <pc:docMk/>
            <pc:sldMk cId="776151645" sldId="275"/>
            <ac:picMk id="7" creationId="{3563CB74-BE55-E1A0-134D-1B5282C9B88E}"/>
          </ac:picMkLst>
        </pc:picChg>
      </pc:sldChg>
      <pc:sldChg chg="addSp delSp modSp new mod ord modAnim">
        <pc:chgData name="Srashti Patel" userId="e08407a78355ce5b" providerId="LiveId" clId="{BC9F69A9-6422-447C-9AFB-DF582CA4F5AC}" dt="2025-10-17T01:48:45.368" v="423"/>
        <pc:sldMkLst>
          <pc:docMk/>
          <pc:sldMk cId="3045315754" sldId="276"/>
        </pc:sldMkLst>
        <pc:spChg chg="del">
          <ac:chgData name="Srashti Patel" userId="e08407a78355ce5b" providerId="LiveId" clId="{BC9F69A9-6422-447C-9AFB-DF582CA4F5AC}" dt="2025-10-17T01:44:38.626" v="408" actId="931"/>
          <ac:spMkLst>
            <pc:docMk/>
            <pc:sldMk cId="3045315754" sldId="276"/>
            <ac:spMk id="3" creationId="{E2E1EDA7-98E5-DABF-7C51-2C1EAA48B166}"/>
          </ac:spMkLst>
        </pc:spChg>
        <pc:picChg chg="add mod">
          <ac:chgData name="Srashti Patel" userId="e08407a78355ce5b" providerId="LiveId" clId="{BC9F69A9-6422-447C-9AFB-DF582CA4F5AC}" dt="2025-10-17T01:45:26.147" v="417" actId="14100"/>
          <ac:picMkLst>
            <pc:docMk/>
            <pc:sldMk cId="3045315754" sldId="276"/>
            <ac:picMk id="5" creationId="{ED2DF043-C850-601C-1100-B87CA33BCE0F}"/>
          </ac:picMkLst>
        </pc:picChg>
        <pc:picChg chg="add mod">
          <ac:chgData name="Srashti Patel" userId="e08407a78355ce5b" providerId="LiveId" clId="{BC9F69A9-6422-447C-9AFB-DF582CA4F5AC}" dt="2025-10-17T01:45:31.234" v="419" actId="14100"/>
          <ac:picMkLst>
            <pc:docMk/>
            <pc:sldMk cId="3045315754" sldId="276"/>
            <ac:picMk id="7" creationId="{51D6FF0E-AF03-304A-06E0-2D37D68A4EDE}"/>
          </ac:picMkLst>
        </pc:picChg>
        <pc:picChg chg="add mod">
          <ac:chgData name="Srashti Patel" userId="e08407a78355ce5b" providerId="LiveId" clId="{BC9F69A9-6422-447C-9AFB-DF582CA4F5AC}" dt="2025-10-17T01:46:36.060" v="421" actId="1076"/>
          <ac:picMkLst>
            <pc:docMk/>
            <pc:sldMk cId="3045315754" sldId="276"/>
            <ac:picMk id="8" creationId="{B2C82A02-1691-A494-EFCE-2FE08816C15F}"/>
          </ac:picMkLst>
        </pc:picChg>
      </pc:sldChg>
      <pc:sldChg chg="addSp delSp modSp new mod modAnim">
        <pc:chgData name="Srashti Patel" userId="e08407a78355ce5b" providerId="LiveId" clId="{BC9F69A9-6422-447C-9AFB-DF582CA4F5AC}" dt="2025-10-17T02:38:23.414" v="489" actId="1076"/>
        <pc:sldMkLst>
          <pc:docMk/>
          <pc:sldMk cId="1057361961" sldId="277"/>
        </pc:sldMkLst>
        <pc:spChg chg="del">
          <ac:chgData name="Srashti Patel" userId="e08407a78355ce5b" providerId="LiveId" clId="{BC9F69A9-6422-447C-9AFB-DF582CA4F5AC}" dt="2025-10-17T02:33:16.746" v="438" actId="931"/>
          <ac:spMkLst>
            <pc:docMk/>
            <pc:sldMk cId="1057361961" sldId="277"/>
            <ac:spMk id="3" creationId="{EFFE1C8C-0EA6-588B-1F54-0C8060030B96}"/>
          </ac:spMkLst>
        </pc:spChg>
        <pc:spChg chg="add mod">
          <ac:chgData name="Srashti Patel" userId="e08407a78355ce5b" providerId="LiveId" clId="{BC9F69A9-6422-447C-9AFB-DF582CA4F5AC}" dt="2025-10-17T02:38:18.788" v="488" actId="1076"/>
          <ac:spMkLst>
            <pc:docMk/>
            <pc:sldMk cId="1057361961" sldId="277"/>
            <ac:spMk id="8" creationId="{CD4768C5-C750-FE4F-0E64-18B51AC9EB28}"/>
          </ac:spMkLst>
        </pc:spChg>
        <pc:spChg chg="add mod">
          <ac:chgData name="Srashti Patel" userId="e08407a78355ce5b" providerId="LiveId" clId="{BC9F69A9-6422-447C-9AFB-DF582CA4F5AC}" dt="2025-10-17T02:38:23.414" v="489" actId="1076"/>
          <ac:spMkLst>
            <pc:docMk/>
            <pc:sldMk cId="1057361961" sldId="277"/>
            <ac:spMk id="9" creationId="{0B23977C-F725-974E-5A8A-90D7F4372391}"/>
          </ac:spMkLst>
        </pc:spChg>
        <pc:picChg chg="add mod">
          <ac:chgData name="Srashti Patel" userId="e08407a78355ce5b" providerId="LiveId" clId="{BC9F69A9-6422-447C-9AFB-DF582CA4F5AC}" dt="2025-10-17T02:33:41.791" v="442" actId="1076"/>
          <ac:picMkLst>
            <pc:docMk/>
            <pc:sldMk cId="1057361961" sldId="277"/>
            <ac:picMk id="5" creationId="{CDE4570E-8542-B0CD-CB68-72A19615B231}"/>
          </ac:picMkLst>
        </pc:picChg>
        <pc:picChg chg="add mod">
          <ac:chgData name="Srashti Patel" userId="e08407a78355ce5b" providerId="LiveId" clId="{BC9F69A9-6422-447C-9AFB-DF582CA4F5AC}" dt="2025-10-17T02:37:38.085" v="456" actId="14100"/>
          <ac:picMkLst>
            <pc:docMk/>
            <pc:sldMk cId="1057361961" sldId="277"/>
            <ac:picMk id="6" creationId="{EE58E716-9F11-5F0F-03C7-6FA8643717F1}"/>
          </ac:picMkLst>
        </pc:picChg>
        <pc:picChg chg="add mod">
          <ac:chgData name="Srashti Patel" userId="e08407a78355ce5b" providerId="LiveId" clId="{BC9F69A9-6422-447C-9AFB-DF582CA4F5AC}" dt="2025-10-17T02:37:32.468" v="455" actId="1076"/>
          <ac:picMkLst>
            <pc:docMk/>
            <pc:sldMk cId="1057361961" sldId="277"/>
            <ac:picMk id="7" creationId="{CD2CA383-E66B-162C-738A-5EE41303829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C59E0-60A9-D413-9306-A41E5AEE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EAE6F5-2C31-EAFE-BB57-F1ED074B7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C572B-326D-75BF-B12E-3989B9ACA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53C69-6F2E-4DDB-AFDA-2E89A7986DAF}" type="datetimeFigureOut">
              <a:rPr lang="en-IN" smtClean="0"/>
              <a:t>17-10-2025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34938-9D15-DFDF-A9AB-94EB216F2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11542-C018-346C-7748-43F9720DE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BCD62-D84C-4CC7-9EE0-F9001CA2CA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846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C4F7-B9D5-F4EF-DD52-51F67C84F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78B2A3-FC4F-E6D1-A9D9-F62AAF4D1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4BAA8-CD73-0461-A565-10F012A54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53C69-6F2E-4DDB-AFDA-2E89A7986DAF}" type="datetimeFigureOut">
              <a:rPr lang="en-IN" smtClean="0"/>
              <a:t>17-10-2025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C2C85-06CE-07E4-E694-CBF8CAA22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43C40-EC45-86DD-4D7F-784921A48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BCD62-D84C-4CC7-9EE0-F9001CA2CA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705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182DC9-F1F2-1664-BCDB-42A4CEDECC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72949A-D624-D299-26D2-B2CFD9A21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22791-D0EB-BD2F-0FF0-6ADAA2CC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53C69-6F2E-4DDB-AFDA-2E89A7986DAF}" type="datetimeFigureOut">
              <a:rPr lang="en-IN" smtClean="0"/>
              <a:t>17-10-2025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6FAFE-10FD-364B-14C1-A873B99E6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3BD93-6630-5550-49E4-687ACCFFB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BCD62-D84C-4CC7-9EE0-F9001CA2CA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760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C664-3F2E-4680-B51E-CE63EA447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7F51E-6417-7300-B6E1-DCDD12A5F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6E941-D3FE-7976-3F56-291C2F3F7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53C69-6F2E-4DDB-AFDA-2E89A7986DAF}" type="datetimeFigureOut">
              <a:rPr lang="en-IN" smtClean="0"/>
              <a:t>17-10-2025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9FFD3-0125-7A67-B810-A95C6EFAA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7DC22-A6AB-D4B6-77EB-F41D974E6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BCD62-D84C-4CC7-9EE0-F9001CA2CA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580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56813-6F48-1AFB-5C0D-4D48886E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F25D6-F2A4-EF7F-C6E0-CB6036D9F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8EFE6-BDA3-C40F-8000-1D3BDD87B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53C69-6F2E-4DDB-AFDA-2E89A7986DAF}" type="datetimeFigureOut">
              <a:rPr lang="en-IN" smtClean="0"/>
              <a:t>17-10-2025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F4D9B-8690-FD8A-D1B5-8909A2EF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DCEEE-A767-9FED-2663-40F17DAA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BCD62-D84C-4CC7-9EE0-F9001CA2CA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60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3A1AC-2538-2800-4478-F3B023F61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48B80-7079-872A-D8F6-B7B8716F2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657F8-CB18-6FB3-6488-545C46C74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8A501F-980A-AC25-9803-BC3F0243E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53C69-6F2E-4DDB-AFDA-2E89A7986DAF}" type="datetimeFigureOut">
              <a:rPr lang="en-IN" smtClean="0"/>
              <a:t>17-10-2025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78EF6-6900-820D-72BE-9A17E7E23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E48B7-E5B2-C7DF-B416-C7A04442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BCD62-D84C-4CC7-9EE0-F9001CA2CA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371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D7F9-3742-F07C-D494-B44C88C45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C4F67-F532-00B3-F2F3-2CFDCE0DE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401DB7-A78E-752C-4D98-09F0D4152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80CAF8-BE78-5728-1D00-551E40A32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E5F1B8-1DE7-D752-5508-7C0F88576B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A46155-2865-D57D-86ED-B5E04A30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53C69-6F2E-4DDB-AFDA-2E89A7986DAF}" type="datetimeFigureOut">
              <a:rPr lang="en-IN" smtClean="0"/>
              <a:t>17-10-2025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E5D5F2-AD23-5AF1-4149-C5EB5927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9BBCF7-EDD9-343F-98AC-EA3471262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BCD62-D84C-4CC7-9EE0-F9001CA2CA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22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92CC2-186E-5637-2BD4-EF67EE85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59422-94F6-74C1-938F-859A2BEF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53C69-6F2E-4DDB-AFDA-2E89A7986DAF}" type="datetimeFigureOut">
              <a:rPr lang="en-IN" smtClean="0"/>
              <a:t>17-10-2025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53FBB-A5A9-4E2D-47EA-24136234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F4888-CE1A-9DA0-71DC-689A6885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BCD62-D84C-4CC7-9EE0-F9001CA2CA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408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32D655-7CF7-8804-ED25-2313AA044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53C69-6F2E-4DDB-AFDA-2E89A7986DAF}" type="datetimeFigureOut">
              <a:rPr lang="en-IN" smtClean="0"/>
              <a:t>17-10-2025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754E3F-7982-028A-4288-38755E67A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5CA10-B754-41E9-CFDB-822A6280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BCD62-D84C-4CC7-9EE0-F9001CA2CA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8086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D6800-B7A9-8D87-CB2C-CE7C52771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1C440-0214-8C1E-D50B-9D41D3452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670749-B573-7373-686E-12E5F3EC5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6D66E-1FD7-FE81-B000-D85DA421F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53C69-6F2E-4DDB-AFDA-2E89A7986DAF}" type="datetimeFigureOut">
              <a:rPr lang="en-IN" smtClean="0"/>
              <a:t>17-10-2025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455F0-4677-5316-4402-249DF6103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BE4C3-6826-AB8A-81BF-51D642D57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BCD62-D84C-4CC7-9EE0-F9001CA2CA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7392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6F88E-724F-9427-2105-60F5C35E9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5219A2-91A5-FD8D-487C-35E301CF04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222489-4E5F-6444-860A-6D0B4CE1F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C9799-4539-846B-58CF-C270C12C1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53C69-6F2E-4DDB-AFDA-2E89A7986DAF}" type="datetimeFigureOut">
              <a:rPr lang="en-IN" smtClean="0"/>
              <a:t>17-10-2025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9280A-ECF9-5449-E628-190592BAE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9D9E3-D934-B15A-E232-208A70FFE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BCD62-D84C-4CC7-9EE0-F9001CA2CA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357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CB32DB-FD67-168F-EA95-23F2B8FC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850BC-EEEB-4B61-D9C0-0DE082027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3DF89-12E3-E778-00EC-FCF8D073C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53C69-6F2E-4DDB-AFDA-2E89A7986DAF}" type="datetimeFigureOut">
              <a:rPr lang="en-IN" smtClean="0"/>
              <a:t>17-10-2025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7A055-8EE5-715D-E469-F8EFC88B4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C01A3-F7BE-F2C2-95F4-CDE5075B6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BCD62-D84C-4CC7-9EE0-F9001CA2CA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54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3.mp4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14EB-428D-65E2-F4A2-C765771EA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510" y="60125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6700" b="1" u="sng" dirty="0"/>
              <a:t>The Adventure of an RL Agent</a:t>
            </a:r>
            <a:br>
              <a:rPr lang="en-US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169E-B5A3-EE46-3422-FFA872685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0D78B-5AFF-5D6E-CF69-711F6F8EB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996" y="2674375"/>
            <a:ext cx="4020146" cy="38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63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9FBD3-6390-B54D-C33A-D7CC040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4233"/>
            <a:ext cx="10515600" cy="1396180"/>
          </a:xfrm>
        </p:spPr>
        <p:txBody>
          <a:bodyPr>
            <a:normAutofit fontScale="90000"/>
          </a:bodyPr>
          <a:lstStyle/>
          <a:p>
            <a:r>
              <a:rPr lang="en-US" sz="2700" dirty="0">
                <a:latin typeface="+mn-lt"/>
              </a:rPr>
              <a:t>The control goal is to keep the pole upright by applying forces to the cart.  </a:t>
            </a:r>
            <a:br>
              <a:rPr lang="en-US" sz="2700" dirty="0">
                <a:latin typeface="+mn-lt"/>
              </a:rPr>
            </a:br>
            <a:br>
              <a:rPr lang="en-US" sz="2400" dirty="0">
                <a:latin typeface="+mn-lt"/>
              </a:rPr>
            </a:br>
            <a:br>
              <a:rPr lang="en-US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CB1407-E077-5A5F-F184-94E8D7BFA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7" y="2441551"/>
            <a:ext cx="4836367" cy="28708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2A4797-B43E-D288-FAD8-4309A3FFD4B0}"/>
              </a:ext>
            </a:extLst>
          </p:cNvPr>
          <p:cNvSpPr txBox="1"/>
          <p:nvPr/>
        </p:nvSpPr>
        <p:spPr>
          <a:xfrm>
            <a:off x="6096000" y="1782789"/>
            <a:ext cx="61391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The observation space includes:</a:t>
            </a:r>
          </a:p>
          <a:p>
            <a:r>
              <a:rPr lang="en-IN" sz="2400" dirty="0"/>
              <a:t>- Cart position: range [-4.8, 4.8]  </a:t>
            </a:r>
          </a:p>
          <a:p>
            <a:r>
              <a:rPr lang="en-IN" sz="2400" dirty="0"/>
              <a:t>- Cart velocity: range [-infinity, infinity]  </a:t>
            </a:r>
          </a:p>
          <a:p>
            <a:r>
              <a:rPr lang="en-IN" sz="2400" dirty="0"/>
              <a:t>- Pole angle (radians): range [-0.418, 0.418]  </a:t>
            </a:r>
          </a:p>
          <a:p>
            <a:r>
              <a:rPr lang="en-IN" sz="2400" dirty="0"/>
              <a:t>- Pole angular velocity: range [-infinity, infinity]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E2420-302F-0284-238D-2B96AB28EE65}"/>
              </a:ext>
            </a:extLst>
          </p:cNvPr>
          <p:cNvSpPr txBox="1"/>
          <p:nvPr/>
        </p:nvSpPr>
        <p:spPr>
          <a:xfrm>
            <a:off x="6096000" y="4097104"/>
            <a:ext cx="5533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Action space:  </a:t>
            </a:r>
            <a:br>
              <a:rPr lang="en-US" sz="2400" dirty="0"/>
            </a:br>
            <a:r>
              <a:rPr lang="en-US" sz="2400" dirty="0"/>
              <a:t> 0 = push left  </a:t>
            </a:r>
            <a:br>
              <a:rPr lang="en-US" sz="2400" dirty="0"/>
            </a:br>
            <a:r>
              <a:rPr lang="en-US" sz="2400" dirty="0"/>
              <a:t> 1 = push right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67277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B966D-B43F-8FFF-83CE-46CB62CB5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E4570E-8542-B0CD-CB68-72A19615B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40803" cy="6858000"/>
          </a:xfrm>
        </p:spPr>
      </p:pic>
      <p:pic>
        <p:nvPicPr>
          <p:cNvPr id="6" name="Screen Recording 2025-10-17 080202">
            <a:hlinkClick r:id="" action="ppaction://media"/>
            <a:extLst>
              <a:ext uri="{FF2B5EF4-FFF2-40B4-BE49-F238E27FC236}">
                <a16:creationId xmlns:a16="http://schemas.microsoft.com/office/drawing/2014/main" id="{EE58E716-9F11-5F0F-03C7-6FA8643717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40803" y="0"/>
            <a:ext cx="3615854" cy="3331548"/>
          </a:xfrm>
          <a:prstGeom prst="rect">
            <a:avLst/>
          </a:prstGeom>
        </p:spPr>
      </p:pic>
      <p:pic>
        <p:nvPicPr>
          <p:cNvPr id="7" name="Screen Recording 2025-10-17 080644">
            <a:hlinkClick r:id="" action="ppaction://media"/>
            <a:extLst>
              <a:ext uri="{FF2B5EF4-FFF2-40B4-BE49-F238E27FC236}">
                <a16:creationId xmlns:a16="http://schemas.microsoft.com/office/drawing/2014/main" id="{CD2CA383-E66B-162C-738A-5EE4130382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06074" y="3526452"/>
            <a:ext cx="4076325" cy="29664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4768C5-C750-FE4F-0E64-18B51AC9EB28}"/>
              </a:ext>
            </a:extLst>
          </p:cNvPr>
          <p:cNvSpPr txBox="1"/>
          <p:nvPr/>
        </p:nvSpPr>
        <p:spPr>
          <a:xfrm>
            <a:off x="10136241" y="1130710"/>
            <a:ext cx="157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training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3977C-F725-974E-5A8A-90D7F4372391}"/>
              </a:ext>
            </a:extLst>
          </p:cNvPr>
          <p:cNvSpPr txBox="1"/>
          <p:nvPr/>
        </p:nvSpPr>
        <p:spPr>
          <a:xfrm>
            <a:off x="5938685" y="5142271"/>
            <a:ext cx="143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training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736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3E512-C359-C1EA-0690-A3CC6BE0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Practical Project  – Breakout Game (Atari)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46299-2694-1B96-3FB6-952C133F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349"/>
            <a:ext cx="10515600" cy="1907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Q Networks were used to train an agent for Breakout. The challenges included high-dimensional visuals and sparse rewards. Despite these, the agent learned to play better and improve its score over time.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24E412-ABDB-3901-5A88-82C532DFCA6C}"/>
              </a:ext>
            </a:extLst>
          </p:cNvPr>
          <p:cNvSpPr txBox="1"/>
          <p:nvPr/>
        </p:nvSpPr>
        <p:spPr>
          <a:xfrm>
            <a:off x="838200" y="3044279"/>
            <a:ext cx="103140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latin typeface="+mj-lt"/>
              </a:rPr>
              <a:t>Practical Project – Self-Driving Car Simulation</a:t>
            </a:r>
            <a:endParaRPr lang="en-IN" sz="4400" u="sng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7F586-9954-20BE-57ED-B6BA3A6DD224}"/>
              </a:ext>
            </a:extLst>
          </p:cNvPr>
          <p:cNvSpPr txBox="1"/>
          <p:nvPr/>
        </p:nvSpPr>
        <p:spPr>
          <a:xfrm>
            <a:off x="838200" y="4086656"/>
            <a:ext cx="106950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Deep Q Networks use experience replay and neural nets to train agents on Breakout. The method handles complex visuals and sparse rewards, enabling the agent to improve and score higher over time.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905290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745C9-71DF-54EA-F9F1-AEDF3983D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 Challenges Encountered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72182-C78D-2FEB-9D5D-87EF47B5B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complex RL algorithms and their mathematical foundations</a:t>
            </a:r>
          </a:p>
          <a:p>
            <a:r>
              <a:rPr lang="en-US" dirty="0"/>
              <a:t>Ensuring training stability and managing long training times</a:t>
            </a:r>
          </a:p>
          <a:p>
            <a:r>
              <a:rPr lang="en-US" dirty="0"/>
              <a:t>Tuning hyperparameters to improve performance and convergence</a:t>
            </a:r>
          </a:p>
          <a:p>
            <a:r>
              <a:rPr lang="en-US" dirty="0"/>
              <a:t>Overcame these by experimenting with parameters, consulting online resources, and iterative testing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3102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0157-F49D-075D-9130-B29CC31CD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Learnings and Insights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934C8-CE78-58ED-6D34-5DD4B2446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RL requires a good balance between exploring new actions and exploiting known good actions.</a:t>
            </a:r>
          </a:p>
          <a:p>
            <a:r>
              <a:rPr lang="en-US" dirty="0"/>
              <a:t>Combining deep learning with RL (e.g., DQN) can handle more complex problems with large state spaces.</a:t>
            </a:r>
          </a:p>
          <a:p>
            <a:r>
              <a:rPr lang="en-US" dirty="0"/>
              <a:t>Practical projects helped reinforce theoretical knowledge and gave hands-on experience.</a:t>
            </a:r>
          </a:p>
          <a:p>
            <a:r>
              <a:rPr lang="en-US" dirty="0"/>
              <a:t>Patience and iterative improvement are essential due to the trial-and-error nature of RL training.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7868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CA8B3-6D22-E7D2-5918-E87018DCC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Future Goals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1B2A7-7886-DC9B-FBB6-62FA34724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and implement advanced RL algorithms like Proximal Policy Optimization (PPO), Advantage Actor-Critic (A3C), and Soft Actor-Critic (SAC).</a:t>
            </a:r>
          </a:p>
          <a:p>
            <a:r>
              <a:rPr lang="en-US" dirty="0"/>
              <a:t>Apply RL methods to robotics and more complex simulation environments.</a:t>
            </a:r>
          </a:p>
          <a:p>
            <a:r>
              <a:rPr lang="en-US" dirty="0"/>
              <a:t>Explore multi-agent reinforcement learning scenarios.</a:t>
            </a:r>
          </a:p>
          <a:p>
            <a:r>
              <a:rPr lang="en-US" dirty="0"/>
              <a:t>Continue to improve my existing projects and experiment with real-world applications.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3905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D48C2-7E63-B1D1-4D21-01CD9957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pPr algn="ctr"/>
            <a:r>
              <a:rPr lang="en-IN" sz="9600" dirty="0">
                <a:solidFill>
                  <a:schemeClr val="accent1">
                    <a:lumMod val="50000"/>
                  </a:schemeClr>
                </a:solidFill>
                <a:latin typeface="Harrington" panose="04040505050A02020702" pitchFamily="82" charset="0"/>
              </a:rPr>
              <a:t>Thank You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9D516-42CF-0A02-8BF4-68BE0E495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6539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8A36A-1CE0-E1BE-2BA5-FDF5B40F8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104" y="98323"/>
            <a:ext cx="11031794" cy="2615380"/>
          </a:xfrm>
        </p:spPr>
        <p:txBody>
          <a:bodyPr>
            <a:normAutofit/>
          </a:bodyPr>
          <a:lstStyle/>
          <a:p>
            <a:r>
              <a:rPr lang="en-IN" dirty="0"/>
              <a:t> </a:t>
            </a:r>
            <a:r>
              <a:rPr lang="en-IN" b="1" u="sng" dirty="0"/>
              <a:t>Introduction to Reinforcement Learning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59929B-80A7-7439-A923-4E9849BDA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12259"/>
            <a:ext cx="9144000" cy="3045542"/>
          </a:xfrm>
        </p:spPr>
        <p:txBody>
          <a:bodyPr>
            <a:normAutofit/>
          </a:bodyPr>
          <a:lstStyle/>
          <a:p>
            <a:r>
              <a:rPr lang="en-US" dirty="0"/>
              <a:t>Reinforcement Learning (RL) is a type of machine learning where an agent learns by interacting with an environment to maximize cumulative reward.</a:t>
            </a:r>
            <a:br>
              <a:rPr lang="en-US" dirty="0"/>
            </a:br>
            <a:r>
              <a:rPr lang="en-US" dirty="0"/>
              <a:t>The goal of my learning was to understand the foundations of RL and apply it practically to different problems.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C1249-09D9-610F-BDCD-DFCF15CAE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176" y="3950111"/>
            <a:ext cx="6785043" cy="26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41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80E4C-45A4-41E1-C0CF-5C18AB46B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144588"/>
          </a:xfrm>
        </p:spPr>
        <p:txBody>
          <a:bodyPr>
            <a:normAutofit fontScale="90000"/>
          </a:bodyPr>
          <a:lstStyle/>
          <a:p>
            <a:r>
              <a:rPr lang="en-IN" b="1" u="sng" dirty="0"/>
              <a:t>Key Foundations of RL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FFE1D-D089-2774-50C8-59978FDA4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Agent: The learner or decision maker</a:t>
            </a:r>
          </a:p>
          <a:p>
            <a:r>
              <a:rPr lang="en-US" dirty="0"/>
              <a:t>Environment: The world the agent interacts with</a:t>
            </a:r>
          </a:p>
          <a:p>
            <a:r>
              <a:rPr lang="en-US" dirty="0"/>
              <a:t>State: Current situation of the agent</a:t>
            </a:r>
          </a:p>
          <a:p>
            <a:r>
              <a:rPr lang="en-US" dirty="0"/>
              <a:t>Action: What the agent can do</a:t>
            </a:r>
          </a:p>
          <a:p>
            <a:r>
              <a:rPr lang="en-US" dirty="0"/>
              <a:t>Reward: Feedback from the environment to guide learning</a:t>
            </a:r>
          </a:p>
          <a:p>
            <a:r>
              <a:rPr lang="en-US" dirty="0"/>
              <a:t>Policy: A strategy that maps states to actions</a:t>
            </a:r>
          </a:p>
          <a:p>
            <a:r>
              <a:rPr lang="en-US" dirty="0"/>
              <a:t>Value Functions &amp; Q-Learning: Methods to estimate expected rewards</a:t>
            </a:r>
          </a:p>
          <a:p>
            <a:r>
              <a:rPr lang="en-US" dirty="0"/>
              <a:t>Deep Q Networks (DQN): Use of neural networks to approximate Q-values for large state spaces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1878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ADA3-32BA-36D2-63F2-F3D34B846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13" y="15864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u="sng" dirty="0">
                <a:latin typeface="Arial" panose="020B0604020202020204" pitchFamily="34" charset="0"/>
              </a:rPr>
              <a:t>The Q-learning algorithm works as follows:</a:t>
            </a:r>
            <a:endParaRPr lang="en-IN" u="sng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3A6F13-FFB0-C5E1-08A6-DF76F5540D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58313" y="1538632"/>
            <a:ext cx="10675374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Initialize all Q-values (action-value function).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For each episode, start from the initial state.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At each step, select an action using the epsilon-greedy strategy (explore or exploit).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Perform the action, observe the reward and the next state.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Update the Q-value using: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2400" dirty="0">
                <a:latin typeface="+mj-lt"/>
              </a:rPr>
              <a:t> Q(s, a) = Q(s, a) + α * [r + γ * max(Q(s’, a’)) — Q(s, a)]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where α is the learning rate and γ is the discount factor.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the next state is terminal, update Q using the reward only.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Set the current state to the next state and repeat until the episode 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After training, the best action for any state is the one with the highest Q-value in that state</a:t>
            </a:r>
            <a:r>
              <a:rPr lang="en-US" altLang="en-US" sz="2400" dirty="0">
                <a:latin typeface="+mj-lt"/>
              </a:rPr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867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2F453-9DC3-0B01-8771-1F370062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17CACB-7EE5-9FD6-8641-6FFE2BF84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64338" cy="68579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FF6187-C949-D7CB-A087-7913C3E02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695" y="1"/>
            <a:ext cx="853630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32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34411-5E63-4422-8A3B-8B7E5575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2DF043-C850-601C-1100-B87CA33BC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673213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D6FF0E-AF03-304A-06E0-2D37D68A4E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201" y="0"/>
            <a:ext cx="6634799" cy="2314898"/>
          </a:xfrm>
          <a:prstGeom prst="rect">
            <a:avLst/>
          </a:prstGeom>
        </p:spPr>
      </p:pic>
      <p:pic>
        <p:nvPicPr>
          <p:cNvPr id="8" name="Screen Recording 2025-10-17 071235">
            <a:hlinkClick r:id="" action="ppaction://media"/>
            <a:extLst>
              <a:ext uri="{FF2B5EF4-FFF2-40B4-BE49-F238E27FC236}">
                <a16:creationId xmlns:a16="http://schemas.microsoft.com/office/drawing/2014/main" id="{B2C82A02-1691-A494-EFCE-2FE08816C1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45147" y="2590800"/>
            <a:ext cx="3063875" cy="390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1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40297-85F6-96DA-F59C-A8D9D3BAF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SARSA in Reinforcement Learning?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57B1-DA1C-C472-AAAD-F486F2194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6"/>
            <a:ext cx="10515600" cy="2268794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b="1" dirty="0"/>
              <a:t>S</a:t>
            </a:r>
            <a:r>
              <a:rPr lang="en-US" sz="2400" dirty="0"/>
              <a:t>tate – </a:t>
            </a:r>
            <a:r>
              <a:rPr lang="en-US" sz="2400" b="1" dirty="0"/>
              <a:t>A</a:t>
            </a:r>
            <a:r>
              <a:rPr lang="en-US" sz="2400" dirty="0"/>
              <a:t>ction – </a:t>
            </a:r>
            <a:r>
              <a:rPr lang="en-US" sz="2400" b="1" dirty="0"/>
              <a:t>R</a:t>
            </a:r>
            <a:r>
              <a:rPr lang="en-US" sz="2400" dirty="0"/>
              <a:t>eward – </a:t>
            </a:r>
            <a:r>
              <a:rPr lang="en-US" sz="2400" b="1" dirty="0"/>
              <a:t>S</a:t>
            </a:r>
            <a:r>
              <a:rPr lang="en-US" sz="2400" dirty="0"/>
              <a:t>tate – </a:t>
            </a:r>
            <a:r>
              <a:rPr lang="en-US" sz="2400" b="1" dirty="0"/>
              <a:t>A</a:t>
            </a:r>
            <a:r>
              <a:rPr lang="en-US" sz="2400" dirty="0"/>
              <a:t>ction</a:t>
            </a:r>
          </a:p>
          <a:p>
            <a:r>
              <a:rPr lang="en-US" sz="2400" dirty="0"/>
              <a:t>SARSA learns by </a:t>
            </a:r>
            <a:r>
              <a:rPr lang="en-US" sz="2400" b="1" dirty="0"/>
              <a:t>updating the Q-value</a:t>
            </a:r>
            <a:r>
              <a:rPr lang="en-US" sz="2400" dirty="0"/>
              <a:t> of the current state–action pair using the reward it got </a:t>
            </a:r>
            <a:r>
              <a:rPr lang="en-US" sz="2400" b="1" dirty="0"/>
              <a:t>and</a:t>
            </a:r>
            <a:r>
              <a:rPr lang="en-US" sz="2400" dirty="0"/>
              <a:t> the Q-value of the </a:t>
            </a:r>
            <a:r>
              <a:rPr lang="en-US" sz="2400" i="1" dirty="0"/>
              <a:t>next</a:t>
            </a:r>
            <a:r>
              <a:rPr lang="en-US" sz="2400" dirty="0"/>
              <a:t> state–action pair that the agent actually chose.</a:t>
            </a:r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A68DE5-38DD-E1BA-2BB2-C9429C90DDBF}"/>
                  </a:ext>
                </a:extLst>
              </p:cNvPr>
              <p:cNvSpPr txBox="1"/>
              <p:nvPr/>
            </p:nvSpPr>
            <p:spPr>
              <a:xfrm>
                <a:off x="3384756" y="2949510"/>
                <a:ext cx="4894738" cy="958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b="1" dirty="0"/>
                  <a:t>The SARSA update rule: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sepChr m:val=",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sepChr m:val=",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ar-AE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A68DE5-38DD-E1BA-2BB2-C9429C90D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756" y="2949510"/>
                <a:ext cx="4894738" cy="958980"/>
              </a:xfrm>
              <a:prstGeom prst="rect">
                <a:avLst/>
              </a:prstGeom>
              <a:blipFill>
                <a:blip r:embed="rId2"/>
                <a:stretch>
                  <a:fillRect l="-996" t="-38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9D8E4A-D997-6C62-8598-AA5804276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871143"/>
              </p:ext>
            </p:extLst>
          </p:nvPr>
        </p:nvGraphicFramePr>
        <p:xfrm>
          <a:off x="926691" y="4389120"/>
          <a:ext cx="9633156" cy="2468880"/>
        </p:xfrm>
        <a:graphic>
          <a:graphicData uri="http://schemas.openxmlformats.org/drawingml/2006/table">
            <a:tbl>
              <a:tblPr/>
              <a:tblGrid>
                <a:gridCol w="3211052">
                  <a:extLst>
                    <a:ext uri="{9D8B030D-6E8A-4147-A177-3AD203B41FA5}">
                      <a16:colId xmlns:a16="http://schemas.microsoft.com/office/drawing/2014/main" val="2890082160"/>
                    </a:ext>
                  </a:extLst>
                </a:gridCol>
                <a:gridCol w="3211052">
                  <a:extLst>
                    <a:ext uri="{9D8B030D-6E8A-4147-A177-3AD203B41FA5}">
                      <a16:colId xmlns:a16="http://schemas.microsoft.com/office/drawing/2014/main" val="2237968434"/>
                    </a:ext>
                  </a:extLst>
                </a:gridCol>
                <a:gridCol w="3211052">
                  <a:extLst>
                    <a:ext uri="{9D8B030D-6E8A-4147-A177-3AD203B41FA5}">
                      <a16:colId xmlns:a16="http://schemas.microsoft.com/office/drawing/2014/main" val="305209524"/>
                    </a:ext>
                  </a:extLst>
                </a:gridCol>
              </a:tblGrid>
              <a:tr h="3290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Concept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SARSA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Q-learning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286508"/>
                  </a:ext>
                </a:extLst>
              </a:tr>
              <a:tr h="2819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On-policy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Off-policy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937873"/>
                  </a:ext>
                </a:extLst>
              </a:tr>
              <a:tr h="4934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Next Action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Uses the </a:t>
                      </a:r>
                      <a:r>
                        <a:rPr lang="en-US" b="1" dirty="0"/>
                        <a:t>actual action</a:t>
                      </a:r>
                      <a:r>
                        <a:rPr lang="en-US" dirty="0"/>
                        <a:t> taken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Uses the </a:t>
                      </a:r>
                      <a:r>
                        <a:rPr lang="en-US" b="1"/>
                        <a:t>best possible action</a:t>
                      </a:r>
                      <a:r>
                        <a:rPr lang="en-US"/>
                        <a:t> (max Q)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274208"/>
                  </a:ext>
                </a:extLst>
              </a:tr>
              <a:tr h="2819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Update Target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R+</a:t>
                      </a:r>
                      <a:r>
                        <a:rPr lang="el-GR" dirty="0"/>
                        <a:t>γ</a:t>
                      </a:r>
                      <a:r>
                        <a:rPr lang="en-US" dirty="0"/>
                        <a:t> </a:t>
                      </a:r>
                      <a:r>
                        <a:rPr lang="en-IN" dirty="0"/>
                        <a:t>Q(</a:t>
                      </a:r>
                      <a:r>
                        <a:rPr lang="en-IN" dirty="0" err="1"/>
                        <a:t>s′,a</a:t>
                      </a:r>
                      <a:r>
                        <a:rPr lang="en-IN" dirty="0"/>
                        <a:t>′)</a:t>
                      </a:r>
                      <a:endParaRPr lang="pt-B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dirty="0"/>
                        <a:t>R + γmax a′​Q(s′,a′)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1700207"/>
                  </a:ext>
                </a:extLst>
              </a:tr>
              <a:tr h="2819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Behavior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Learns what it </a:t>
                      </a:r>
                      <a:r>
                        <a:rPr lang="en-IN" b="1" dirty="0"/>
                        <a:t>does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Learns what it </a:t>
                      </a:r>
                      <a:r>
                        <a:rPr lang="en-US" b="1"/>
                        <a:t>should do ideally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742318"/>
                  </a:ext>
                </a:extLst>
              </a:tr>
              <a:tr h="2819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Result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Safer, more conservative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Often more optimal but riskier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8980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5A5020F-00D6-B3AF-54E7-69B73851384F}"/>
              </a:ext>
            </a:extLst>
          </p:cNvPr>
          <p:cNvSpPr txBox="1"/>
          <p:nvPr/>
        </p:nvSpPr>
        <p:spPr>
          <a:xfrm>
            <a:off x="926691" y="3777330"/>
            <a:ext cx="2410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u="sng" dirty="0"/>
              <a:t>SARSA vs Q-learning 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655406-65FE-8F38-0ED2-3913536250F9}"/>
              </a:ext>
            </a:extLst>
          </p:cNvPr>
          <p:cNvCxnSpPr>
            <a:cxnSpLocks/>
          </p:cNvCxnSpPr>
          <p:nvPr/>
        </p:nvCxnSpPr>
        <p:spPr>
          <a:xfrm>
            <a:off x="926691" y="4798142"/>
            <a:ext cx="96429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CE1CD2-8F35-3D80-6C8A-143F16240ABC}"/>
              </a:ext>
            </a:extLst>
          </p:cNvPr>
          <p:cNvCxnSpPr/>
          <p:nvPr/>
        </p:nvCxnSpPr>
        <p:spPr>
          <a:xfrm flipV="1">
            <a:off x="926691" y="5122606"/>
            <a:ext cx="9642986" cy="68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4AEA3E-25A1-B4C0-B5D2-D6DF08C3F489}"/>
              </a:ext>
            </a:extLst>
          </p:cNvPr>
          <p:cNvCxnSpPr>
            <a:cxnSpLocks/>
          </p:cNvCxnSpPr>
          <p:nvPr/>
        </p:nvCxnSpPr>
        <p:spPr>
          <a:xfrm>
            <a:off x="926691" y="5761703"/>
            <a:ext cx="96429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350FF9B-BCB0-A8E9-8EED-8A4A7CCE7439}"/>
              </a:ext>
            </a:extLst>
          </p:cNvPr>
          <p:cNvCxnSpPr/>
          <p:nvPr/>
        </p:nvCxnSpPr>
        <p:spPr>
          <a:xfrm>
            <a:off x="926691" y="6174658"/>
            <a:ext cx="96429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3E6A2F-C359-3398-3289-82F4036C28D7}"/>
              </a:ext>
            </a:extLst>
          </p:cNvPr>
          <p:cNvCxnSpPr/>
          <p:nvPr/>
        </p:nvCxnSpPr>
        <p:spPr>
          <a:xfrm>
            <a:off x="926691" y="6538452"/>
            <a:ext cx="96331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675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EF7F7-5CB1-2B52-EA42-4852E7D4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7253F9-97C0-5387-85D1-EFCEDFAB0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87982" cy="71185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63CB74-BE55-E1A0-134D-1B5282C9B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82" y="0"/>
            <a:ext cx="8204018" cy="711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51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BDDD9-C804-8417-A704-B2A04C0D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Practical Project – CartPole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DC8E-9772-81B8-64DB-618C6EC7B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CartPole task involves balancing a pole on a moving cart by applying forces left or right.</a:t>
            </a:r>
            <a:br>
              <a:rPr lang="en-US" dirty="0"/>
            </a:br>
            <a:r>
              <a:rPr lang="en-US" dirty="0"/>
              <a:t>I implemented Q-learning / Deep Q Network to solve this problem.</a:t>
            </a:r>
            <a:br>
              <a:rPr lang="en-US" dirty="0"/>
            </a:br>
            <a:r>
              <a:rPr lang="en-US" dirty="0"/>
              <a:t>The model was able to successfully balance the pole for a significant duration (X steps).</a:t>
            </a:r>
            <a:br>
              <a:rPr lang="en-US" dirty="0"/>
            </a:br>
            <a:r>
              <a:rPr lang="en-US" dirty="0"/>
              <a:t>This project taught me the importance of balancing exploration and exploitation in RL.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2388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843</Words>
  <Application>Microsoft Office PowerPoint</Application>
  <PresentationFormat>Widescreen</PresentationFormat>
  <Paragraphs>78</Paragraphs>
  <Slides>16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Harrington</vt:lpstr>
      <vt:lpstr>Office Theme</vt:lpstr>
      <vt:lpstr>The Adventure of an RL Agent </vt:lpstr>
      <vt:lpstr> Introduction to Reinforcement Learning </vt:lpstr>
      <vt:lpstr>Key Foundations of RL </vt:lpstr>
      <vt:lpstr>The Q-learning algorithm works as follows:</vt:lpstr>
      <vt:lpstr>PowerPoint Presentation</vt:lpstr>
      <vt:lpstr>PowerPoint Presentation</vt:lpstr>
      <vt:lpstr>What is SARSA in Reinforcement Learning? </vt:lpstr>
      <vt:lpstr>PowerPoint Presentation</vt:lpstr>
      <vt:lpstr>Practical Project – CartPole </vt:lpstr>
      <vt:lpstr>The control goal is to keep the pole upright by applying forces to the cart.     </vt:lpstr>
      <vt:lpstr>PowerPoint Presentation</vt:lpstr>
      <vt:lpstr>Practical Project  – Breakout Game (Atari) </vt:lpstr>
      <vt:lpstr> Challenges Encountered </vt:lpstr>
      <vt:lpstr>Key Learnings and Insights </vt:lpstr>
      <vt:lpstr>Next Steps and Future Goals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Srashti Patel</dc:creator>
  <cp:lastModifiedBy>Srashti Patel</cp:lastModifiedBy>
  <cp:revision>1</cp:revision>
  <dcterms:created xsi:type="dcterms:W3CDTF">2025-10-16T20:36:56Z</dcterms:created>
  <dcterms:modified xsi:type="dcterms:W3CDTF">2025-10-17T02:47:04Z</dcterms:modified>
</cp:coreProperties>
</file>